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69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5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e232ab2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混淆基因工程与蛋白质工程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79b2a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蛋白质工程的原理和流程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8eb77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蛋白质工程和基因工程的综合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32ab2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混淆基因工程与蛋白质工程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17025800008f08e7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867466ca2?pid=e153aa33a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（4）若要比较速效胰岛素和天然胰岛素的疗效差异，请以糖尿病模型鼠为实验材料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，简要写出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实验设计思路：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4_1#867466ca2.blank?pid=e153aa33a&amp;color=0,0,0&amp;vpa=12&amp;vtp=1&amp;bbb=1&amp;hb=1"/>
          <p:cNvSpPr/>
          <p:nvPr/>
        </p:nvSpPr>
        <p:spPr>
          <a:xfrm>
            <a:off x="722377" y="1391100"/>
            <a:ext cx="10749631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将生理状况相同的糖尿病模型鼠随机均分为三组，一组皮下注射适量速效胰岛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，一组皮下注射等量天然胰岛素，一组皮下注射等量生理盐水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，定时检测三组糖尿病模型鼠的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血糖情况</a:t>
            </a:r>
            <a:endParaRPr lang="en-US" altLang="zh-CN" sz="2000" dirty="0"/>
          </a:p>
        </p:txBody>
      </p:sp>
      <p:sp>
        <p:nvSpPr>
          <p:cNvPr id="4" name="QB_6_AS.25_1#867466ca2?vop=1&amp;pid=e153aa33a&amp;color=0,0,0&amp;vtp=1&amp;bbb=1&amp;hb=1"/>
          <p:cNvSpPr/>
          <p:nvPr/>
        </p:nvSpPr>
        <p:spPr>
          <a:xfrm>
            <a:off x="722376" y="2836995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本实验的自变量是胰岛素的种类（速效胰岛素和天然胰岛素），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检测指标是鼠的血糖情况，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实验思路见答案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790bd46ac?pid=e232ab2f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[河南驻马店高中2025高二期中]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下列关于蛋白质工程和基因工程的叙述，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790bd46ac.bracket?pid=e232ab2fe&amp;color=0,0,0&amp;vpa=13&amp;vtp=1"/>
          <p:cNvSpPr/>
          <p:nvPr/>
        </p:nvSpPr>
        <p:spPr>
          <a:xfrm>
            <a:off x="10404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26_2#790bd46ac.choices?pid=e232ab2fe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A.蛋白质工程的直接操作对象是蛋白质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.基因工程原则上只能生产自然界中已存在的蛋白质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.蛋白质工程既能改造现有的蛋白质，又能制造新的蛋白质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.蛋白质工程是在基因工程基础上延伸出来的第二代基因工程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790bd46ac?vop=1&amp;pid=e232ab2fe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蛋白质工程的直接操作对象是基因，A错误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；基因工程原则上只能生产自然界中已存在的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，B正确；蛋白质工程通过改造或合成基因，来改造现有的蛋白质，或制造新的蛋白质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；蛋白质工程是在基因工程基础上延伸出来的第二代基因工程，D正确。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9_1#790bd46ac?vop=1&amp;pid=e232ab2fe&amp;color=0,0,0&amp;vtp=1&amp;bt=1&amp;bbb=1"/>
          <p:cNvSpPr/>
          <p:nvPr/>
        </p:nvSpPr>
        <p:spPr>
          <a:xfrm>
            <a:off x="722376" y="972000"/>
            <a:ext cx="10753344" cy="7451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【易错警示】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蛋白质工程与基因工程的区别与联系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C_6_EX.29_2#790bd46ac?colgroup=5,18,15&amp;vop=1&amp;pid=e232ab2fe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458970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4188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0007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预期蛋白质功能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设计预期的蛋白质结构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推测应有的氨基酸序列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找到并改变相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对应的脱氧核苷酸序列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（基因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）或合成新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获得所需要的蛋白质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获取目的基因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构建基因表达载体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将目的基因导入受体细胞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目的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基因的检测与鉴定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24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C_6_EX.29_2#790bd46ac?colgroup=5,18,15&amp;vop=1&amp;pid=e232ab2fe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458970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4188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0020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81724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7d687618.fixed?pid=295fa75b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37d687618.fixed?pid=295fa75b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蛋白质工程</a:t>
            </a:r>
            <a:endParaRPr lang="en-US" altLang="zh-CN" sz="4400" dirty="0"/>
          </a:p>
        </p:txBody>
      </p:sp>
      <p:pic>
        <p:nvPicPr>
          <p:cNvPr id="4" name="C_3#37d687618.fixed?pid=295fa75b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7d687618.fixed?pid=295fa75b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824af9f5a?pid=b379b2a02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天然胰岛素易形成二聚体或六聚体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，皮下注射胰岛素后往往要经历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一个逐渐解离为单体的过程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，这在一定程度上延缓了疗效。科研人员发现，将胰岛素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位的脯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氨酸替换为天冬氨酸或与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位的赖氨酸交换位置，可有效抑制胰岛素的聚合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，由此研发出的速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效胰岛素类似物产品已经在临床上广泛应用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824af9f5a?pid=b379b2a0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824af9f5a.bracket?pid=b379b2a02&amp;color=0,0,0&amp;vpa=1&amp;vtp=1"/>
          <p:cNvSpPr/>
          <p:nvPr/>
        </p:nvSpPr>
        <p:spPr>
          <a:xfrm>
            <a:off x="8021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824af9f5a.choices?pid=b379b2a02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A.该工程属于蛋白质工程，其只能改造现有的蛋白质，无法制造新的蛋白质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.胰岛素改造的基本思路与天然蛋白质的合成过程相同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.替换氨基酸时需要用特定的蛋白酶将特定部位的肽键水解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.胰岛素类似物（蛋白质）想要达到预设的疗效，还需检测其高级结构是否正确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824af9f5a?vop=1&amp;pid=b379b2a02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该工程通过改造天然胰岛素的基因来改造其氨基酸序列，属于蛋白质工程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指以蛋白质分子的结构规律及其与生物功能的关系为基础，对编码该蛋白的基因进行有目的的设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计改造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，以改造现有蛋白质或制造新的蛋白质，A错误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；天然蛋白质的合成过程是按照中心法则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，蛋白质工程的基本思路与中心法则相反，B错误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；蛋白质工程的实质是通过改造或合成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，来改造现有蛋白质，或制造一种新的蛋白质，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而非用特定的蛋白酶将特定部位的肽键水解，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错误；蛋白质发挥功能必须依赖正确的高级结构，D正确。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c96f8720?pid=b379b2a0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[江苏扬州2025高二期中]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水蛭是我国传统的中药材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，主要药理成分水蛭素为水蛭蛋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白中的重要成分之一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，具有良好的抗凝血作用。拟通过蛋白质工程改造水蛭素结构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，提高其抗凝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血活性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。蛋白质工程流程如图所示。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下列关于蛋白质工程的叙述错误的是(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_2#4c96f8720?pid=b379b2a0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2408877"/>
            <a:ext cx="557784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5_1#4c96f8720.bracket?pid=b379b2a02&amp;color=0,0,0&amp;vpa=2&amp;vtp=1&amp;bbb=1"/>
          <p:cNvSpPr/>
          <p:nvPr/>
        </p:nvSpPr>
        <p:spPr>
          <a:xfrm>
            <a:off x="9063101" y="18673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4c96f8720.choices?pid=b379b2a02&amp;color=0,0,0&amp;vtp=1&amp;bbb=1"/>
              <p:cNvSpPr/>
              <p:nvPr/>
            </p:nvSpPr>
            <p:spPr>
              <a:xfrm>
                <a:off x="722376" y="34883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A.蛋白质工程是在分子水平上对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分子直接进行操作，定向改变分子的结构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为蛋白质，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对应的单体序列都是唯一的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.指导形成改造后的水蛭素的新水蛭素基因的碱基序列未发生改变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.蛋白质工程改造水蛭素过程中不涉及中心法则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4c96f8720.choices?pid=b379b2a0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883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4c96f8720?vop=1&amp;pid=b379b2a02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蛋白质工程直接操作的对象是基因，是在分子水平上对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，定向改变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为具有氨基酸序列的多肽链，但密码子具有简并性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对应的单体序列不都是唯一的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，B错误；由于新水蛭素经过了重新设计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，因而指导形成改造后的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水蛭素的新水蛭素基因的碱基序列可能发生了改变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；蛋白质工程需要改造的基因进行表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达得到目标蛋白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，涉及了中心法则，D错误。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4c96f8720?vop=1&amp;pid=b379b2a0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_1#e153aa33a?pid=9c8eb77f2&amp;color=0,0,0&amp;vtp=1&amp;bt=1&amp;bbb=1&amp;hb=1"/>
          <p:cNvSpPr/>
          <p:nvPr/>
        </p:nvSpPr>
        <p:spPr>
          <a:xfrm>
            <a:off x="722376" y="972000"/>
            <a:ext cx="10753344" cy="8467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3.天然胰岛素制剂易形成二聚体或六聚体，皮下注射后往往需要经历逐渐解聚的过程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，这在一定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程度上延缓了其疗效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。科研人员研制出了速效胰岛素，研发流程如图所示。回答下列问题：</a:t>
            </a:r>
            <a:endParaRPr lang="en-US" altLang="zh-CN" sz="2000" dirty="0"/>
          </a:p>
        </p:txBody>
      </p:sp>
      <p:pic>
        <p:nvPicPr>
          <p:cNvPr id="3" name="QO_5_BD.7_2#e153aa33a?pid=9c8eb77f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1945328"/>
            <a:ext cx="482803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8_1#783008d0d?pid=e153aa33a&amp;color=0,0,0&amp;vtp=1&amp;bbb=1&amp;hb=1"/>
              <p:cNvSpPr/>
              <p:nvPr/>
            </p:nvSpPr>
            <p:spPr>
              <a:xfrm>
                <a:off x="722376" y="3672528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（1）据图可知，速效胰岛素的研发流程遵循蛋白质工程的基本思路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。速效胰岛素的生产过程遵循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8_1#783008d0d?pid=e153aa3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2528"/>
                <a:ext cx="1075334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25" r="-413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9_1#783008d0d.blank?pid=e153aa33a&amp;color=0,0,0&amp;vpa=3&amp;vtp=1&amp;bbb=1"/>
          <p:cNvSpPr/>
          <p:nvPr/>
        </p:nvSpPr>
        <p:spPr>
          <a:xfrm>
            <a:off x="1325626" y="4103820"/>
            <a:ext cx="272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设计蛋白质的三维结构</a:t>
            </a:r>
            <a:endParaRPr lang="en-US" altLang="zh-CN" sz="2000" dirty="0"/>
          </a:p>
        </p:txBody>
      </p:sp>
      <p:sp>
        <p:nvSpPr>
          <p:cNvPr id="6" name="QB_6_AN.10_1#783008d0d.blank?pid=e153aa33a&amp;color=0,0,0&amp;vpa=4&amp;vtp=1&amp;bbb=1"/>
          <p:cNvSpPr/>
          <p:nvPr/>
        </p:nvSpPr>
        <p:spPr>
          <a:xfrm>
            <a:off x="4459351" y="4103820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推测氨基酸序列</a:t>
            </a:r>
            <a:endParaRPr lang="en-US" altLang="zh-CN" sz="2000" dirty="0"/>
          </a:p>
        </p:txBody>
      </p:sp>
      <p:sp>
        <p:nvSpPr>
          <p:cNvPr id="7" name="QB_6_AN.11_1#783008d0d.blank?pid=e153aa33a&amp;color=0,0,0&amp;vpa=5&amp;vtp=1&amp;bbb=1&amp;hb=1"/>
          <p:cNvSpPr/>
          <p:nvPr/>
        </p:nvSpPr>
        <p:spPr>
          <a:xfrm>
            <a:off x="722377" y="4103820"/>
            <a:ext cx="10749631" cy="8467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找到并改变相对应的脱氧核苷酸序列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基因）或合成新的基因</a:t>
            </a:r>
            <a:endParaRPr lang="en-US" altLang="zh-CN" sz="2000" dirty="0"/>
          </a:p>
        </p:txBody>
      </p:sp>
      <p:sp>
        <p:nvSpPr>
          <p:cNvPr id="8" name="QB_6_AN.12_1#783008d0d.blank?pid=e153aa33a&amp;color=0,0,0&amp;vpa=6&amp;vtp=1&amp;bbb=1"/>
          <p:cNvSpPr/>
          <p:nvPr/>
        </p:nvSpPr>
        <p:spPr>
          <a:xfrm>
            <a:off x="9580626" y="4538922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13_1#783008d0d?vop=1&amp;pid=e153aa33a&amp;color=0,0,0&amp;vtp=1&amp;bbb=1&amp;hb=1"/>
              <p:cNvSpPr/>
              <p:nvPr/>
            </p:nvSpPr>
            <p:spPr>
              <a:xfrm>
                <a:off x="722376" y="4967928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改造蛋白质从根本上来说就是改造基因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，蛋白质工程的基本思路即从预期的蛋白质功能出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设计预期的蛋白质结构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推测应有的氨基酸序列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找到并改变相对应的脱氧核苷酸序列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基因）或合成新的基因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获得所需要的蛋白质。速效胰岛素的生产过程遵循中心法则。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9" name="QB_6_AS.13_1#783008d0d?vop=1&amp;pid=e153aa3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67928"/>
                <a:ext cx="10753344" cy="1300353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fc6982d04?pid=e153aa33a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（2）研制速效胰岛素的过程中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，科研人员的直接操作对象是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表达的新的胰岛素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填“有”或“没有”）完全的生物活性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，理由是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5_1#fc6982d04.blank?pid=e153aa33a&amp;color=0,0,0&amp;vpa=7&amp;vtp=1&amp;bbb=1"/>
          <p:cNvSpPr/>
          <p:nvPr/>
        </p:nvSpPr>
        <p:spPr>
          <a:xfrm>
            <a:off x="7485126" y="931164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（胰岛素）基因</a:t>
            </a:r>
            <a:endParaRPr lang="en-US" altLang="zh-CN" sz="2000" dirty="0"/>
          </a:p>
        </p:txBody>
      </p:sp>
      <p:sp>
        <p:nvSpPr>
          <p:cNvPr id="4" name="QB_6_AN.16_1#fc6982d04.blank?pid=e153aa33a&amp;color=0,0,0&amp;vpa=8&amp;vtp=1&amp;bbb=1"/>
          <p:cNvSpPr/>
          <p:nvPr/>
        </p:nvSpPr>
        <p:spPr>
          <a:xfrm>
            <a:off x="2763901" y="1388364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5" name="QB_6_AN.17_1#fc6982d04.blank?pid=e153aa33a&amp;color=0,0,0&amp;vpa=9&amp;vtp=1&amp;bbb=1&amp;hb=1"/>
          <p:cNvSpPr/>
          <p:nvPr/>
        </p:nvSpPr>
        <p:spPr>
          <a:xfrm>
            <a:off x="722377" y="13883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大肠杆菌是原核生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，没有内质网和高尔基体，不能对合成的蛋白质进行加工</a:t>
            </a:r>
            <a:endParaRPr lang="en-US" altLang="zh-CN" sz="2000" dirty="0"/>
          </a:p>
        </p:txBody>
      </p:sp>
      <p:sp>
        <p:nvSpPr>
          <p:cNvPr id="6" name="QB_6_AS.18_1#fc6982d04?vop=1&amp;pid=e153aa33a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研制速效胰岛素的过程中，科研人员的直接操作对象是（胰岛素）基因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达的新的胰岛素没有完全的生物活性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，原因是大肠杆菌是原核生物，没有内质网和高尔基体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能对合成的蛋白质进行加工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a4b3d8c2d?pid=e153aa33a&amp;color=0,0,0&amp;vtp=1&amp;bt=1&amp;bbb=1&amp;hb=1"/>
          <p:cNvSpPr/>
          <p:nvPr/>
        </p:nvSpPr>
        <p:spPr>
          <a:xfrm>
            <a:off x="722376" y="969264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等调控元件重组在一起，用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的方法，导入哺乳动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物如羊的受精卵中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000" dirty="0"/>
          </a:p>
        </p:txBody>
      </p:sp>
      <p:sp>
        <p:nvSpPr>
          <p:cNvPr id="3" name="QB_6_AN.20_1#a4b3d8c2d.blank?pid=e153aa33a&amp;color=0,0,0&amp;vpa=10&amp;vtp=1&amp;bbb=1"/>
          <p:cNvSpPr/>
          <p:nvPr/>
        </p:nvSpPr>
        <p:spPr>
          <a:xfrm>
            <a:off x="795401" y="1388364"/>
            <a:ext cx="374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乳腺中特异表达的基因的启动子</a:t>
            </a:r>
            <a:endParaRPr lang="en-US" altLang="zh-CN" sz="2000" dirty="0"/>
          </a:p>
        </p:txBody>
      </p:sp>
      <p:sp>
        <p:nvSpPr>
          <p:cNvPr id="4" name="QB_6_AN.21_1#a4b3d8c2d.blank?pid=e153aa33a&amp;color=0,0,0&amp;vpa=11&amp;vtp=1&amp;bbb=1"/>
          <p:cNvSpPr/>
          <p:nvPr/>
        </p:nvSpPr>
        <p:spPr>
          <a:xfrm>
            <a:off x="7716901" y="13883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显微注射</a:t>
            </a:r>
            <a:endParaRPr lang="en-US" altLang="zh-CN" sz="2000" dirty="0"/>
          </a:p>
        </p:txBody>
      </p:sp>
      <p:sp>
        <p:nvSpPr>
          <p:cNvPr id="5" name="QB_6_AS.22_1#a4b3d8c2d?vop=1&amp;pid=e153aa33a&amp;color=0,0,0&amp;vtp=1&amp;bbb=1&amp;hb=1"/>
          <p:cNvSpPr/>
          <p:nvPr/>
        </p:nvSpPr>
        <p:spPr>
          <a:xfrm>
            <a:off x="722376" y="2383536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，则需要将新的胰岛素基因与乳腺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中特异表达的基因的启动子等调控元件重组在一起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，用显微注射的方法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，导入哺乳动物如羊的受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3095</Words>
  <Application>WPS 演示</Application>
  <PresentationFormat>宽屏</PresentationFormat>
  <Paragraphs>170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6</cp:revision>
  <dcterms:created xsi:type="dcterms:W3CDTF">2025-10-22T08:45:00Z</dcterms:created>
  <dcterms:modified xsi:type="dcterms:W3CDTF">2025-10-31T10:28:10Z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78DB330AD15549F6910801428B8FD07A_12</vt:lpwstr>
  </property>
  <property fmtid="{D5CDD505-2E9C-101B-9397-08002B2CF9AE}" pid="3" name="KSOProductBuildVer">
    <vt:lpwstr>2052-12.1.0.23125</vt:lpwstr>
  </property>
</Properties>
</file>